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72B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384" y="-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7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30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8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8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0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8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5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9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71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0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9568-FE35-48C1-868F-E5ECA70978A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0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210080" y="1128616"/>
            <a:ext cx="74919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Телефоны «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горячей линии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»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в Краснодарском крае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340052" y="3130192"/>
            <a:ext cx="9236697" cy="2743200"/>
            <a:chOff x="273377" y="3082567"/>
            <a:chExt cx="9236697" cy="27432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73377" y="3082567"/>
              <a:ext cx="2950590" cy="27432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414074" y="3082567"/>
              <a:ext cx="2950590" cy="27432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559484" y="3082567"/>
              <a:ext cx="2950590" cy="2743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67644" y="3157979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508341" y="3157979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653751" y="3157978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509046" y="4315513"/>
              <a:ext cx="2479249" cy="433633"/>
              <a:chOff x="509046" y="4336330"/>
              <a:chExt cx="2479249" cy="433633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Группа 28"/>
            <p:cNvGrpSpPr/>
            <p:nvPr/>
          </p:nvGrpSpPr>
          <p:grpSpPr>
            <a:xfrm>
              <a:off x="3649743" y="4317477"/>
              <a:ext cx="2479249" cy="433633"/>
              <a:chOff x="509046" y="4336330"/>
              <a:chExt cx="2479249" cy="433633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31"/>
            <p:cNvGrpSpPr/>
            <p:nvPr/>
          </p:nvGrpSpPr>
          <p:grpSpPr>
            <a:xfrm>
              <a:off x="6795153" y="4315513"/>
              <a:ext cx="2479249" cy="433633"/>
              <a:chOff x="509046" y="4336330"/>
              <a:chExt cx="2479249" cy="433633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4067" y="3335451"/>
              <a:ext cx="2389206" cy="1196879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0690" y="3356446"/>
              <a:ext cx="2572250" cy="1154887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3684550" y="3472465"/>
              <a:ext cx="24096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  <a:t>Телефон доверия</a:t>
              </a:r>
              <a:b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</a:br>
              <a: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  <a:t>ГИА</a:t>
              </a:r>
              <a:endParaRPr lang="ru-RU" sz="20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  <a:ea typeface="Dotum" panose="020B0600000101010101" pitchFamily="34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1643" y="4270720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8(918)069-65-86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17750" y="4282675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8(918)189-99-02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72340" y="4270720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8(918)085-63-68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6668" y="4824558"/>
              <a:ext cx="22640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Вопросы организации и проведения 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ОГЭ и ГВЭ-9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02775" y="4793940"/>
              <a:ext cx="22640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Вопросы организации и проведения 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ЕГЭ и ГВЭ-11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72340" y="4811981"/>
              <a:ext cx="26340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О фактах нарушения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порядка при организации и проведении ГИА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75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210080" y="506174"/>
            <a:ext cx="74919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Телефоны «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горячей линии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»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в Краснодарском крае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558351"/>
            <a:ext cx="9906000" cy="22996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4422648" y="4558351"/>
            <a:ext cx="1060704" cy="453076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989033" y="2443714"/>
            <a:ext cx="2854589" cy="1015663"/>
            <a:chOff x="4977354" y="2740268"/>
            <a:chExt cx="2854589" cy="1015663"/>
          </a:xfrm>
        </p:grpSpPr>
        <p:pic>
          <p:nvPicPr>
            <p:cNvPr id="37" name="Picture 14" descr="Картинки по запросу гиа-9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146"/>
            <a:stretch/>
          </p:blipFill>
          <p:spPr bwMode="auto">
            <a:xfrm>
              <a:off x="4977354" y="2911000"/>
              <a:ext cx="829558" cy="665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5722070" y="2740268"/>
              <a:ext cx="2109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 smtClean="0">
                  <a:solidFill>
                    <a:srgbClr val="0072BC"/>
                  </a:solidFill>
                </a:rPr>
                <a:t>ГИА-9</a:t>
              </a:r>
              <a:endParaRPr lang="ru-RU" sz="6000" b="1" dirty="0">
                <a:solidFill>
                  <a:srgbClr val="0072BC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086985" y="2400884"/>
            <a:ext cx="3244118" cy="1015663"/>
            <a:chOff x="4977354" y="2740268"/>
            <a:chExt cx="3244118" cy="1015663"/>
          </a:xfrm>
        </p:grpSpPr>
        <p:pic>
          <p:nvPicPr>
            <p:cNvPr id="50" name="Picture 14" descr="Картинки по запросу гиа-9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146"/>
            <a:stretch/>
          </p:blipFill>
          <p:spPr bwMode="auto">
            <a:xfrm>
              <a:off x="4977354" y="2911000"/>
              <a:ext cx="829558" cy="665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5722070" y="2740268"/>
              <a:ext cx="249940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 smtClean="0">
                  <a:solidFill>
                    <a:srgbClr val="0072BC"/>
                  </a:solidFill>
                </a:rPr>
                <a:t>ГИА-11</a:t>
              </a:r>
              <a:endParaRPr lang="ru-RU" sz="6000" b="1" dirty="0">
                <a:solidFill>
                  <a:srgbClr val="0072BC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10010" y="3460131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8(918)069-65-86</a:t>
            </a:r>
            <a:endParaRPr lang="ru-RU" sz="4400" dirty="0">
              <a:solidFill>
                <a:srgbClr val="30303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02726" y="3459377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8(918)189-99-02</a:t>
            </a:r>
            <a:endParaRPr lang="ru-RU" sz="4400" dirty="0">
              <a:solidFill>
                <a:srgbClr val="30303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420" y="4978758"/>
            <a:ext cx="2135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 доверия ГИА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44256" y="5058362"/>
            <a:ext cx="2776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О фактах нарушения</a:t>
            </a:r>
            <a:b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порядка при организации и проведении ГИА</a:t>
            </a:r>
          </a:p>
          <a:p>
            <a:pPr algn="ctr"/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в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Краснодарском крае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46680" y="5378868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8(918)085-63-68</a:t>
            </a:r>
            <a:endParaRPr lang="ru-RU" sz="4400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2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881" y="570699"/>
            <a:ext cx="9239001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Телефоны «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горячей линии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»</a:t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</a:b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в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городе Краснодаре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987526" y="1593276"/>
            <a:ext cx="3244118" cy="1015663"/>
            <a:chOff x="4977354" y="2740268"/>
            <a:chExt cx="3244118" cy="1015663"/>
          </a:xfrm>
        </p:grpSpPr>
        <p:pic>
          <p:nvPicPr>
            <p:cNvPr id="4" name="Picture 14" descr="Картинки по запросу гиа-9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146"/>
            <a:stretch/>
          </p:blipFill>
          <p:spPr bwMode="auto">
            <a:xfrm>
              <a:off x="4977354" y="2911000"/>
              <a:ext cx="829558" cy="665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5722070" y="2740268"/>
              <a:ext cx="249940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 smtClean="0">
                  <a:solidFill>
                    <a:srgbClr val="0072BC"/>
                  </a:solidFill>
                </a:rPr>
                <a:t>ГИА-11</a:t>
              </a:r>
              <a:endParaRPr lang="ru-RU" sz="6000" b="1" dirty="0">
                <a:solidFill>
                  <a:srgbClr val="0072BC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911647" y="2526985"/>
            <a:ext cx="3275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+7(964) 891-78-34</a:t>
            </a:r>
            <a:endParaRPr lang="ru-RU" sz="3200" dirty="0">
              <a:solidFill>
                <a:srgbClr val="30303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44881" y="3353176"/>
            <a:ext cx="4953000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Телефоны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«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горячей линии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»</a:t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в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МАОУ СОШ № 93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88750" y="4514789"/>
            <a:ext cx="3275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+</a:t>
            </a:r>
            <a:r>
              <a:rPr lang="ru-RU" sz="3200" dirty="0" smtClean="0"/>
              <a:t>7(953) 092-06-80</a:t>
            </a:r>
            <a:endParaRPr lang="ru-RU" sz="3200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529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56</Words>
  <Application>Microsoft Office PowerPoint</Application>
  <PresentationFormat>Лист A4 (210x297 мм)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K204</dc:creator>
  <cp:lastModifiedBy>PROSTOKN</cp:lastModifiedBy>
  <cp:revision>7</cp:revision>
  <dcterms:created xsi:type="dcterms:W3CDTF">2019-10-09T14:24:54Z</dcterms:created>
  <dcterms:modified xsi:type="dcterms:W3CDTF">2022-01-26T16:55:00Z</dcterms:modified>
</cp:coreProperties>
</file>